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3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06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44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6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11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89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32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34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87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44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44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1971-2E19-4A1C-B85B-EDD3334BF1BA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9877-D736-4B03-918C-BFBC916049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17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11660" y="1412776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smtClean="0">
                <a:solidFill>
                  <a:srgbClr val="FF0000"/>
                </a:solidFill>
              </a:rPr>
              <a:t>WEATHER </a:t>
            </a:r>
          </a:p>
          <a:p>
            <a:pPr algn="ctr"/>
            <a:r>
              <a:rPr lang="es-ES_tradnl" sz="7200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s-ES_tradnl" sz="7200" dirty="0" smtClean="0">
                <a:solidFill>
                  <a:srgbClr val="FF0000"/>
                </a:solidFill>
              </a:rPr>
              <a:t>CLIMATE</a:t>
            </a:r>
            <a:endParaRPr lang="es-E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7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044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5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0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0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9" y="1350850"/>
            <a:ext cx="7416823" cy="467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2 CuadroTexto"/>
          <p:cNvSpPr txBox="1"/>
          <p:nvPr/>
        </p:nvSpPr>
        <p:spPr>
          <a:xfrm>
            <a:off x="2380780" y="42752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 smtClean="0">
                <a:solidFill>
                  <a:srgbClr val="FF0000"/>
                </a:solidFill>
              </a:rPr>
              <a:t>SUMMARY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3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Your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turn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now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  <p:extLst>
      <p:ext uri="{BB962C8B-B14F-4D97-AF65-F5344CB8AC3E}">
        <p14:creationId xmlns:p14="http://schemas.microsoft.com/office/powerpoint/2010/main" val="302921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B050"/>
                </a:solidFill>
              </a:rPr>
              <a:t>THE GREENHOUSE EFFECT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err="1" smtClean="0"/>
              <a:t>Under</a:t>
            </a:r>
            <a:r>
              <a:rPr lang="es-ES_tradnl" dirty="0" smtClean="0"/>
              <a:t> normal </a:t>
            </a:r>
            <a:r>
              <a:rPr lang="es-ES_tradnl" dirty="0" err="1" smtClean="0"/>
              <a:t>circumstances</a:t>
            </a:r>
            <a:r>
              <a:rPr lang="es-ES_tradnl" dirty="0" smtClean="0"/>
              <a:t>,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Sun</a:t>
            </a:r>
            <a:r>
              <a:rPr lang="es-ES_tradnl" dirty="0" smtClean="0"/>
              <a:t> </a:t>
            </a:r>
            <a:r>
              <a:rPr lang="es-ES_tradnl" dirty="0" err="1" smtClean="0"/>
              <a:t>heats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Earth’s</a:t>
            </a:r>
            <a:r>
              <a:rPr lang="es-ES_tradnl" dirty="0" smtClean="0"/>
              <a:t> </a:t>
            </a:r>
            <a:r>
              <a:rPr lang="es-ES_tradnl" dirty="0" err="1" smtClean="0"/>
              <a:t>surface</a:t>
            </a:r>
            <a:r>
              <a:rPr lang="es-ES_tradnl" dirty="0" smtClean="0"/>
              <a:t>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heat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/>
              <a:t>r</a:t>
            </a:r>
            <a:r>
              <a:rPr lang="es-ES_tradnl" dirty="0" err="1" smtClean="0"/>
              <a:t>eflected</a:t>
            </a:r>
            <a:r>
              <a:rPr lang="es-ES_tradnl" dirty="0" smtClean="0"/>
              <a:t> back </a:t>
            </a:r>
            <a:r>
              <a:rPr lang="es-ES_tradnl" dirty="0" err="1" smtClean="0"/>
              <a:t>into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atmosphere</a:t>
            </a:r>
            <a:r>
              <a:rPr lang="es-ES_tradnl" dirty="0" smtClean="0"/>
              <a:t>. </a:t>
            </a:r>
          </a:p>
          <a:p>
            <a:endParaRPr lang="es-ES_tradnl" dirty="0" smtClean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levels</a:t>
            </a:r>
            <a:r>
              <a:rPr lang="es-ES_tradnl" dirty="0" smtClean="0"/>
              <a:t> of </a:t>
            </a:r>
            <a:r>
              <a:rPr lang="es-ES_tradnl" dirty="0" err="1" smtClean="0"/>
              <a:t>pollution</a:t>
            </a:r>
            <a:r>
              <a:rPr lang="es-ES_tradnl" dirty="0" smtClean="0"/>
              <a:t> are </a:t>
            </a:r>
            <a:r>
              <a:rPr lang="es-ES_tradnl" dirty="0" err="1" smtClean="0"/>
              <a:t>high</a:t>
            </a:r>
            <a:r>
              <a:rPr lang="es-ES_tradnl" dirty="0" smtClean="0"/>
              <a:t>,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heat</a:t>
            </a:r>
            <a:r>
              <a:rPr lang="es-ES_tradnl" dirty="0" smtClean="0"/>
              <a:t> , </a:t>
            </a:r>
            <a:r>
              <a:rPr lang="es-ES_tradnl" dirty="0" err="1" smtClean="0"/>
              <a:t>instead</a:t>
            </a:r>
            <a:r>
              <a:rPr lang="es-ES_tradnl" dirty="0" smtClean="0"/>
              <a:t> of </a:t>
            </a:r>
            <a:r>
              <a:rPr lang="es-ES_tradnl" dirty="0" err="1" smtClean="0"/>
              <a:t>escaping</a:t>
            </a:r>
            <a:r>
              <a:rPr lang="es-ES_tradnl" dirty="0" smtClean="0"/>
              <a:t> </a:t>
            </a:r>
            <a:r>
              <a:rPr lang="es-ES_tradnl" dirty="0" err="1" smtClean="0"/>
              <a:t>into</a:t>
            </a:r>
            <a:r>
              <a:rPr lang="es-ES_tradnl" dirty="0" smtClean="0"/>
              <a:t> </a:t>
            </a:r>
            <a:r>
              <a:rPr lang="es-ES_tradnl" dirty="0" err="1" smtClean="0"/>
              <a:t>space</a:t>
            </a:r>
            <a:r>
              <a:rPr lang="es-ES_tradnl" dirty="0" smtClean="0"/>
              <a:t>, </a:t>
            </a:r>
            <a:r>
              <a:rPr lang="es-ES_tradnl" dirty="0" err="1" smtClean="0"/>
              <a:t>is</a:t>
            </a:r>
            <a:r>
              <a:rPr lang="es-ES_tradnl" dirty="0" smtClean="0"/>
              <a:t> absorbed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CO</a:t>
            </a:r>
            <a:r>
              <a:rPr lang="es-ES_tradnl" sz="1600" dirty="0" smtClean="0"/>
              <a:t>2 </a:t>
            </a:r>
            <a:r>
              <a:rPr lang="es-ES_tradnl" dirty="0" smtClean="0"/>
              <a:t>, </a:t>
            </a:r>
            <a:r>
              <a:rPr lang="es-ES_tradnl" dirty="0" err="1" smtClean="0"/>
              <a:t>water</a:t>
            </a:r>
            <a:r>
              <a:rPr lang="es-ES_tradnl" dirty="0" smtClean="0"/>
              <a:t> and </a:t>
            </a:r>
            <a:r>
              <a:rPr lang="es-ES_tradnl" dirty="0" err="1" smtClean="0"/>
              <a:t>other</a:t>
            </a:r>
            <a:r>
              <a:rPr lang="es-ES_tradnl" dirty="0" smtClean="0"/>
              <a:t> gases.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heat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trapped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Earth’s</a:t>
            </a:r>
            <a:r>
              <a:rPr lang="es-ES_tradnl" dirty="0" smtClean="0"/>
              <a:t> </a:t>
            </a:r>
            <a:r>
              <a:rPr lang="es-ES_tradnl" dirty="0" err="1" smtClean="0"/>
              <a:t>surface</a:t>
            </a:r>
            <a:r>
              <a:rPr lang="es-ES_tradnl" dirty="0" smtClean="0"/>
              <a:t>. </a:t>
            </a:r>
            <a:r>
              <a:rPr lang="es-ES_tradnl" dirty="0" err="1" smtClean="0"/>
              <a:t>This</a:t>
            </a:r>
            <a:r>
              <a:rPr lang="es-ES_tradnl" dirty="0" smtClean="0"/>
              <a:t> causes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increase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temperature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Earth</a:t>
            </a:r>
            <a:r>
              <a:rPr lang="es-ES_tradnl" dirty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its</a:t>
            </a:r>
            <a:r>
              <a:rPr lang="es-ES_tradnl" dirty="0" smtClean="0"/>
              <a:t> </a:t>
            </a:r>
            <a:r>
              <a:rPr lang="es-ES_tradnl" dirty="0" err="1" smtClean="0"/>
              <a:t>consequences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(GLOBAL WARMING)</a:t>
            </a:r>
            <a:endParaRPr lang="es-ES" sz="1600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104456" cy="5184576"/>
          </a:xfrm>
        </p:spPr>
      </p:pic>
    </p:spTree>
    <p:extLst>
      <p:ext uri="{BB962C8B-B14F-4D97-AF65-F5344CB8AC3E}">
        <p14:creationId xmlns:p14="http://schemas.microsoft.com/office/powerpoint/2010/main" val="225714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Ozone </a:t>
            </a:r>
            <a:r>
              <a:rPr lang="es-ES_tradnl" dirty="0" err="1" smtClean="0">
                <a:solidFill>
                  <a:srgbClr val="FF0000"/>
                </a:solidFill>
              </a:rPr>
              <a:t>layer</a:t>
            </a:r>
            <a:r>
              <a:rPr lang="es-ES_tradnl" dirty="0" smtClean="0">
                <a:solidFill>
                  <a:srgbClr val="FF0000"/>
                </a:solidFill>
              </a:rPr>
              <a:t>/</a:t>
            </a:r>
            <a:r>
              <a:rPr lang="es-ES_tradnl" dirty="0" err="1" smtClean="0">
                <a:solidFill>
                  <a:srgbClr val="FF0000"/>
                </a:solidFill>
              </a:rPr>
              <a:t>Greenhouse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smtClean="0">
                <a:solidFill>
                  <a:srgbClr val="FF0000"/>
                </a:solidFill>
              </a:rPr>
              <a:t>effect</a:t>
            </a:r>
            <a:endParaRPr lang="es-ES">
              <a:solidFill>
                <a:srgbClr val="FF0000"/>
              </a:solidFill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5040560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8600" cy="5112568"/>
          </a:xfrm>
        </p:spPr>
      </p:pic>
    </p:spTree>
    <p:extLst>
      <p:ext uri="{BB962C8B-B14F-4D97-AF65-F5344CB8AC3E}">
        <p14:creationId xmlns:p14="http://schemas.microsoft.com/office/powerpoint/2010/main" val="148077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4800" dirty="0" err="1" smtClean="0">
                <a:solidFill>
                  <a:srgbClr val="FF0000"/>
                </a:solidFill>
              </a:rPr>
              <a:t>Weather</a:t>
            </a:r>
            <a:r>
              <a:rPr lang="es-ES_tradnl" sz="48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state</a:t>
            </a:r>
            <a:r>
              <a:rPr lang="es-ES_tradnl" sz="4800" dirty="0" smtClean="0"/>
              <a:t> of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atmosphere</a:t>
            </a:r>
            <a:r>
              <a:rPr lang="es-ES_tradnl" sz="4800" dirty="0" smtClean="0"/>
              <a:t> at a PARTICULAR time and place</a:t>
            </a:r>
            <a:endParaRPr lang="es-ES_tradnl" sz="4800" dirty="0" smtClean="0">
              <a:solidFill>
                <a:srgbClr val="FF0000"/>
              </a:solidFill>
            </a:endParaRPr>
          </a:p>
          <a:p>
            <a:r>
              <a:rPr lang="es-ES_tradnl" sz="4800" dirty="0" err="1" smtClean="0">
                <a:solidFill>
                  <a:srgbClr val="FF0000"/>
                </a:solidFill>
              </a:rPr>
              <a:t>Climate</a:t>
            </a:r>
            <a:r>
              <a:rPr lang="es-ES_tradnl" sz="48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s-ES_tradnl" sz="4800" dirty="0" err="1"/>
              <a:t>The</a:t>
            </a:r>
            <a:r>
              <a:rPr lang="es-ES_tradnl" sz="4800" dirty="0"/>
              <a:t> </a:t>
            </a:r>
            <a:r>
              <a:rPr lang="es-ES_tradnl" sz="4800" dirty="0" err="1"/>
              <a:t>state</a:t>
            </a:r>
            <a:r>
              <a:rPr lang="es-ES_tradnl" sz="4800" dirty="0"/>
              <a:t> of </a:t>
            </a:r>
            <a:r>
              <a:rPr lang="es-ES_tradnl" sz="4800" dirty="0" err="1"/>
              <a:t>the</a:t>
            </a:r>
            <a:r>
              <a:rPr lang="es-ES_tradnl" sz="4800" dirty="0"/>
              <a:t> </a:t>
            </a:r>
            <a:r>
              <a:rPr lang="es-ES_tradnl" sz="4800" dirty="0" err="1" smtClean="0"/>
              <a:t>atmosphere</a:t>
            </a:r>
            <a:r>
              <a:rPr lang="es-ES_tradnl" sz="4800" dirty="0" smtClean="0"/>
              <a:t> in a particular </a:t>
            </a:r>
            <a:r>
              <a:rPr lang="es-ES_tradnl" sz="4800" dirty="0" err="1" smtClean="0"/>
              <a:t>region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over</a:t>
            </a:r>
            <a:r>
              <a:rPr lang="es-ES_tradnl" sz="4800" dirty="0" smtClean="0"/>
              <a:t> a LONG </a:t>
            </a:r>
            <a:r>
              <a:rPr lang="es-ES_tradnl" sz="4800" dirty="0" err="1" smtClean="0"/>
              <a:t>period</a:t>
            </a:r>
            <a:r>
              <a:rPr lang="es-ES_tradnl" sz="4800" dirty="0" smtClean="0"/>
              <a:t> of time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37424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</p:spPr>
      </p:pic>
      <p:sp>
        <p:nvSpPr>
          <p:cNvPr id="10" name="9 Rectángulo"/>
          <p:cNvSpPr/>
          <p:nvPr/>
        </p:nvSpPr>
        <p:spPr>
          <a:xfrm rot="5400000">
            <a:off x="5681192" y="2875002"/>
            <a:ext cx="60022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E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atmosphere</a:t>
            </a:r>
            <a:endParaRPr lang="es-E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2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260648"/>
            <a:ext cx="7992888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FF0000"/>
                </a:solidFill>
              </a:rPr>
              <a:t>ATMOSPHERE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gaseous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layer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around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Earth</a:t>
            </a:r>
            <a:r>
              <a:rPr lang="es-ES_tradnl" sz="4000" dirty="0" smtClean="0"/>
              <a:t>. </a:t>
            </a:r>
          </a:p>
          <a:p>
            <a:endParaRPr lang="es-ES_tradnl" sz="4000" dirty="0"/>
          </a:p>
          <a:p>
            <a:r>
              <a:rPr lang="es-ES_tradnl" sz="4000" dirty="0" err="1" smtClean="0"/>
              <a:t>It’s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divided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into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different</a:t>
            </a:r>
            <a:r>
              <a:rPr lang="es-ES_tradnl" sz="4000" dirty="0" smtClean="0"/>
              <a:t> </a:t>
            </a:r>
            <a:r>
              <a:rPr lang="es-ES_tradnl" sz="4000" dirty="0" err="1" smtClean="0">
                <a:solidFill>
                  <a:srgbClr val="FF0000"/>
                </a:solidFill>
              </a:rPr>
              <a:t>layers</a:t>
            </a:r>
            <a:r>
              <a:rPr lang="es-ES_tradnl" sz="4000" dirty="0" smtClean="0"/>
              <a:t>.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layers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closer</a:t>
            </a:r>
            <a:r>
              <a:rPr lang="es-ES_tradnl" sz="4000" dirty="0" smtClean="0"/>
              <a:t> to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Earth’s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surface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thicker</a:t>
            </a:r>
            <a:r>
              <a:rPr lang="es-ES_tradnl" sz="4000" dirty="0" smtClean="0"/>
              <a:t>.</a:t>
            </a:r>
          </a:p>
          <a:p>
            <a:endParaRPr lang="es-ES_tradnl" sz="4000" dirty="0" smtClean="0"/>
          </a:p>
          <a:p>
            <a:r>
              <a:rPr lang="es-ES_tradnl" sz="4000" dirty="0" err="1" smtClean="0"/>
              <a:t>Layers</a:t>
            </a:r>
            <a:r>
              <a:rPr lang="es-ES_tradnl" sz="4000" dirty="0" smtClean="0"/>
              <a:t>: </a:t>
            </a:r>
            <a:r>
              <a:rPr lang="es-ES_tradnl" sz="4000" dirty="0" err="1" smtClean="0"/>
              <a:t>Troposphere</a:t>
            </a:r>
            <a:r>
              <a:rPr lang="es-ES_tradnl" sz="4000" dirty="0" smtClean="0"/>
              <a:t>, </a:t>
            </a:r>
            <a:r>
              <a:rPr lang="es-ES_tradnl" sz="4000" dirty="0" err="1" smtClean="0"/>
              <a:t>Stratosphere</a:t>
            </a:r>
            <a:r>
              <a:rPr lang="es-ES_tradnl" sz="4000" dirty="0" smtClean="0"/>
              <a:t>, </a:t>
            </a:r>
            <a:r>
              <a:rPr lang="es-ES_tradnl" sz="4000" dirty="0" err="1" smtClean="0"/>
              <a:t>Mesosphere</a:t>
            </a:r>
            <a:r>
              <a:rPr lang="es-ES_tradnl" sz="4000" dirty="0" smtClean="0"/>
              <a:t>, </a:t>
            </a:r>
            <a:r>
              <a:rPr lang="es-ES_tradnl" sz="4000" dirty="0" err="1" smtClean="0"/>
              <a:t>Thermosphere</a:t>
            </a:r>
            <a:r>
              <a:rPr lang="es-ES_tradnl" sz="4000" dirty="0" smtClean="0"/>
              <a:t>, </a:t>
            </a:r>
            <a:r>
              <a:rPr lang="es-ES_tradnl" sz="4000" dirty="0" err="1" smtClean="0"/>
              <a:t>Exosphere</a:t>
            </a:r>
            <a:r>
              <a:rPr lang="es-ES_tradnl" sz="4000" dirty="0" smtClean="0"/>
              <a:t>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1420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Ingredients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3999" cy="5256584"/>
          </a:xfrm>
        </p:spPr>
      </p:pic>
    </p:spTree>
    <p:extLst>
      <p:ext uri="{BB962C8B-B14F-4D97-AF65-F5344CB8AC3E}">
        <p14:creationId xmlns:p14="http://schemas.microsoft.com/office/powerpoint/2010/main" val="286824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0394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1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4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2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162</Words>
  <Application>Microsoft Office PowerPoint</Application>
  <PresentationFormat>Presentación en pantalla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Ingredients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Your turn now</vt:lpstr>
      <vt:lpstr>THE GREENHOUSE EFFECT</vt:lpstr>
      <vt:lpstr>Ozone layer/Greenhouse effect</vt:lpstr>
    </vt:vector>
  </TitlesOfParts>
  <Company>Repsol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RIX , KRISTIAN</dc:creator>
  <cp:lastModifiedBy>RIX , KRISTIAN</cp:lastModifiedBy>
  <cp:revision>16</cp:revision>
  <dcterms:created xsi:type="dcterms:W3CDTF">2016-03-20T20:44:39Z</dcterms:created>
  <dcterms:modified xsi:type="dcterms:W3CDTF">2016-03-21T10:03:08Z</dcterms:modified>
</cp:coreProperties>
</file>